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4.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6.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74"/>
  </p:notesMasterIdLst>
  <p:handoutMasterIdLst>
    <p:handoutMasterId r:id="rId75"/>
  </p:handoutMasterIdLst>
  <p:sldIdLst>
    <p:sldId id="1619" r:id="rId25"/>
    <p:sldId id="1620" r:id="rId26"/>
    <p:sldId id="1621" r:id="rId27"/>
    <p:sldId id="1496" r:id="rId28"/>
    <p:sldId id="1497" r:id="rId29"/>
    <p:sldId id="1585" r:id="rId30"/>
    <p:sldId id="1491" r:id="rId31"/>
    <p:sldId id="1541" r:id="rId32"/>
    <p:sldId id="1490" r:id="rId33"/>
    <p:sldId id="1530" r:id="rId34"/>
    <p:sldId id="1498" r:id="rId35"/>
    <p:sldId id="1622" r:id="rId36"/>
    <p:sldId id="1626" r:id="rId37"/>
    <p:sldId id="1627" r:id="rId38"/>
    <p:sldId id="1625" r:id="rId39"/>
    <p:sldId id="1629" r:id="rId40"/>
    <p:sldId id="1605" r:id="rId41"/>
    <p:sldId id="1631" r:id="rId42"/>
    <p:sldId id="1632" r:id="rId43"/>
    <p:sldId id="1593" r:id="rId44"/>
    <p:sldId id="1551" r:id="rId45"/>
    <p:sldId id="1552" r:id="rId46"/>
    <p:sldId id="1546" r:id="rId47"/>
    <p:sldId id="1645" r:id="rId48"/>
    <p:sldId id="1608" r:id="rId49"/>
    <p:sldId id="1594" r:id="rId50"/>
    <p:sldId id="1559" r:id="rId51"/>
    <p:sldId id="1581" r:id="rId52"/>
    <p:sldId id="1582" r:id="rId53"/>
    <p:sldId id="1521" r:id="rId54"/>
    <p:sldId id="1583" r:id="rId55"/>
    <p:sldId id="1522" r:id="rId56"/>
    <p:sldId id="1575" r:id="rId57"/>
    <p:sldId id="1576" r:id="rId58"/>
    <p:sldId id="1578" r:id="rId59"/>
    <p:sldId id="1579" r:id="rId60"/>
    <p:sldId id="1484" r:id="rId61"/>
    <p:sldId id="1607" r:id="rId62"/>
    <p:sldId id="1633" r:id="rId63"/>
    <p:sldId id="1634" r:id="rId64"/>
    <p:sldId id="1635" r:id="rId65"/>
    <p:sldId id="1636" r:id="rId66"/>
    <p:sldId id="1637" r:id="rId67"/>
    <p:sldId id="1638" r:id="rId68"/>
    <p:sldId id="1639" r:id="rId69"/>
    <p:sldId id="1640" r:id="rId70"/>
    <p:sldId id="1641" r:id="rId71"/>
    <p:sldId id="1642" r:id="rId72"/>
    <p:sldId id="1643" r:id="rId7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1" autoAdjust="0"/>
    <p:restoredTop sz="88343" autoAdjust="0"/>
  </p:normalViewPr>
  <p:slideViewPr>
    <p:cSldViewPr snapToGrid="0">
      <p:cViewPr varScale="1">
        <p:scale>
          <a:sx n="69" d="100"/>
          <a:sy n="69" d="100"/>
        </p:scale>
        <p:origin x="224" y="4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7.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5/12/2016 5:30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5/12/2016 5:30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5/12/2016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15</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16</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Factory: Orchestrate data at scale</a:t>
            </a:r>
          </a:p>
          <a:p>
            <a:endParaRPr lang="en-AU" dirty="0"/>
          </a:p>
          <a:p>
            <a:r>
              <a:rPr lang="en-AU" dirty="0"/>
              <a:t>Data </a:t>
            </a:r>
            <a:r>
              <a:rPr lang="en-AU" dirty="0" err="1"/>
              <a:t>Catalog</a:t>
            </a:r>
            <a:r>
              <a:rPr lang="en-AU" dirty="0"/>
              <a:t>: Data </a:t>
            </a:r>
            <a:r>
              <a:rPr lang="en-AU" dirty="0" err="1"/>
              <a:t>Catalog</a:t>
            </a:r>
            <a:r>
              <a:rPr lang="en-AU" dirty="0"/>
              <a:t> provides a cloud-based service into which data source can be registered. The data remains in in its existing location, but a copy of the metadata, along with a reference to the data source location, is added to Data </a:t>
            </a:r>
            <a:r>
              <a:rPr lang="en-AU" dirty="0" err="1"/>
              <a:t>Catalog</a:t>
            </a:r>
            <a:r>
              <a:rPr lang="en-AU" dirty="0"/>
              <a:t>. This metadata is also indexed to make each data source easily discoverable via search, and understandable to users who discover it</a:t>
            </a:r>
          </a:p>
          <a:p>
            <a:endParaRPr lang="en-AU" dirty="0"/>
          </a:p>
          <a:p>
            <a:r>
              <a:rPr lang="en-AU" dirty="0"/>
              <a:t>Azure Data Lake includes all the capabilities required to make it easy for developers, data scientists, and analysts to store data of any size, shape and speed, and do all types of processing and analytics across platforms and languages. </a:t>
            </a:r>
            <a:r>
              <a:rPr lang="en-AU"/>
              <a:t>It removes the complexities of ingesting and storing all of your data while making it faster to get up and running with batch, streaming, and interactive analytics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5/12/2016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5/12/2016 5:30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27</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5/12/2016 5:30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28</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5/12/2016 5:30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29</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5/12/2016 5:30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30</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5/12/2016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41</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5/12/2016 5:30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5/12/2016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5/12/2016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5/12/2016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5/12/2016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5/12/2016 5:30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theme" Target="../theme/theme10.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image" Target="../media/image17.png"/><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theme" Target="../theme/theme12.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image" Target="../media/image17.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theme" Target="../theme/theme13.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4.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theme" Target="../theme/theme1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image" Target="../media/image17.png"/><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10" Type="http://schemas.openxmlformats.org/officeDocument/2006/relationships/slideLayout" Target="../slideLayouts/slideLayout317.xml"/><Relationship Id="rId19" Type="http://schemas.openxmlformats.org/officeDocument/2006/relationships/theme" Target="../theme/theme15.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34" Type="http://schemas.openxmlformats.org/officeDocument/2006/relationships/image" Target="../media/image115.png"/><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theme" Target="../theme/theme16.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21" Type="http://schemas.openxmlformats.org/officeDocument/2006/relationships/slideLayout" Target="../slideLayouts/slideLayout378.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image" Target="../media/image17.png"/><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7.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33.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6.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image" Target="../media/image33.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image" Target="../media/image17.png"/><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theme" Target="../theme/theme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5/12/2016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8" r:id="rId21"/>
    <p:sldLayoutId id="2147485239" r:id="rId22"/>
    <p:sldLayoutId id="214748524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3" r:id="rId29"/>
    <p:sldLayoutId id="214748523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0.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jpeg"/><Relationship Id="rId3" Type="http://schemas.openxmlformats.org/officeDocument/2006/relationships/image" Target="../media/image126.jpg"/><Relationship Id="rId21" Type="http://schemas.openxmlformats.org/officeDocument/2006/relationships/image" Target="../media/image144.jpeg"/><Relationship Id="rId7" Type="http://schemas.openxmlformats.org/officeDocument/2006/relationships/image" Target="../media/image130.emf"/><Relationship Id="rId12" Type="http://schemas.openxmlformats.org/officeDocument/2006/relationships/image" Target="../media/image135.png"/><Relationship Id="rId17" Type="http://schemas.openxmlformats.org/officeDocument/2006/relationships/image" Target="../media/image140.jpg"/><Relationship Id="rId25" Type="http://schemas.openxmlformats.org/officeDocument/2006/relationships/image" Target="../media/image148.jpeg"/><Relationship Id="rId2" Type="http://schemas.openxmlformats.org/officeDocument/2006/relationships/notesSlide" Target="../notesSlides/notesSlide6.xml"/><Relationship Id="rId16" Type="http://schemas.openxmlformats.org/officeDocument/2006/relationships/image" Target="../media/image139.png"/><Relationship Id="rId20" Type="http://schemas.openxmlformats.org/officeDocument/2006/relationships/image" Target="../media/image143.jpeg"/><Relationship Id="rId29" Type="http://schemas.openxmlformats.org/officeDocument/2006/relationships/image" Target="../media/image152.jpeg"/><Relationship Id="rId1" Type="http://schemas.openxmlformats.org/officeDocument/2006/relationships/slideLayout" Target="../slideLayouts/slideLayout224.xml"/><Relationship Id="rId6" Type="http://schemas.openxmlformats.org/officeDocument/2006/relationships/image" Target="../media/image129.jp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jpeg"/><Relationship Id="rId5" Type="http://schemas.openxmlformats.org/officeDocument/2006/relationships/image" Target="../media/image128.jpg"/><Relationship Id="rId15" Type="http://schemas.openxmlformats.org/officeDocument/2006/relationships/image" Target="../media/image138.png"/><Relationship Id="rId23" Type="http://schemas.openxmlformats.org/officeDocument/2006/relationships/image" Target="../media/image146.jpe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jpeg"/><Relationship Id="rId31" Type="http://schemas.openxmlformats.org/officeDocument/2006/relationships/image" Target="../media/image154.png"/><Relationship Id="rId4" Type="http://schemas.openxmlformats.org/officeDocument/2006/relationships/image" Target="../media/image127.jpg"/><Relationship Id="rId9" Type="http://schemas.openxmlformats.org/officeDocument/2006/relationships/image" Target="../media/image132.png"/><Relationship Id="rId14" Type="http://schemas.openxmlformats.org/officeDocument/2006/relationships/image" Target="../media/image137.jpeg"/><Relationship Id="rId22" Type="http://schemas.openxmlformats.org/officeDocument/2006/relationships/image" Target="../media/image145.jpeg"/><Relationship Id="rId27" Type="http://schemas.openxmlformats.org/officeDocument/2006/relationships/image" Target="../media/image150.png"/><Relationship Id="rId30" Type="http://schemas.openxmlformats.org/officeDocument/2006/relationships/image" Target="../media/image1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2.xml"/></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157.emf"/><Relationship Id="rId2" Type="http://schemas.openxmlformats.org/officeDocument/2006/relationships/notesSlide" Target="../notesSlides/notesSlide8.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2.xml"/><Relationship Id="rId6" Type="http://schemas.openxmlformats.org/officeDocument/2006/relationships/image" Target="../media/image53.png"/><Relationship Id="rId11" Type="http://schemas.openxmlformats.org/officeDocument/2006/relationships/image" Target="../media/image156.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9.xml"/><Relationship Id="rId1" Type="http://schemas.openxmlformats.org/officeDocument/2006/relationships/slideLayout" Target="../slideLayouts/slideLayout221.xml"/></Relationships>
</file>

<file path=ppt/slides/_rels/slide1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22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223.xml"/></Relationships>
</file>

<file path=ppt/slides/_rels/slide17.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60.png"/><Relationship Id="rId1" Type="http://schemas.openxmlformats.org/officeDocument/2006/relationships/slideLayout" Target="../slideLayouts/slideLayout212.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microsoft.com/office/2007/relationships/hdphoto" Target="../media/hdphoto3.wdp"/><Relationship Id="rId5" Type="http://schemas.openxmlformats.org/officeDocument/2006/relationships/image" Target="../media/image16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169.xml"/><Relationship Id="rId6" Type="http://schemas.openxmlformats.org/officeDocument/2006/relationships/image" Target="../media/image174.png"/><Relationship Id="rId5" Type="http://schemas.openxmlformats.org/officeDocument/2006/relationships/image" Target="../media/image173.png"/><Relationship Id="rId10" Type="http://schemas.microsoft.com/office/2007/relationships/hdphoto" Target="../media/hdphoto5.wdp"/><Relationship Id="rId4" Type="http://schemas.openxmlformats.org/officeDocument/2006/relationships/image" Target="../media/image172.png"/><Relationship Id="rId9" Type="http://schemas.openxmlformats.org/officeDocument/2006/relationships/image" Target="../media/image1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78.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12.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0.emf"/><Relationship Id="rId7" Type="http://schemas.openxmlformats.org/officeDocument/2006/relationships/image" Target="../media/image184.emf"/><Relationship Id="rId2" Type="http://schemas.openxmlformats.org/officeDocument/2006/relationships/image" Target="../media/image179.emf"/><Relationship Id="rId1" Type="http://schemas.openxmlformats.org/officeDocument/2006/relationships/slideLayout" Target="../slideLayouts/slideLayout216.xml"/><Relationship Id="rId6" Type="http://schemas.openxmlformats.org/officeDocument/2006/relationships/image" Target="../media/image183.emf"/><Relationship Id="rId5" Type="http://schemas.openxmlformats.org/officeDocument/2006/relationships/image" Target="../media/image182.emf"/><Relationship Id="rId10" Type="http://schemas.openxmlformats.org/officeDocument/2006/relationships/image" Target="../media/image187.emf"/><Relationship Id="rId4" Type="http://schemas.openxmlformats.org/officeDocument/2006/relationships/image" Target="../media/image181.emf"/><Relationship Id="rId9" Type="http://schemas.openxmlformats.org/officeDocument/2006/relationships/image" Target="../media/image186.emf"/></Relationships>
</file>

<file path=ppt/slides/_rels/slide22.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216.xml"/><Relationship Id="rId6" Type="http://schemas.openxmlformats.org/officeDocument/2006/relationships/image" Target="../media/image179.emf"/><Relationship Id="rId5" Type="http://schemas.openxmlformats.org/officeDocument/2006/relationships/image" Target="../media/image183.emf"/><Relationship Id="rId4" Type="http://schemas.openxmlformats.org/officeDocument/2006/relationships/image" Target="../media/image182.emf"/></Relationships>
</file>

<file path=ppt/slides/_rels/slide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emf"/><Relationship Id="rId1" Type="http://schemas.openxmlformats.org/officeDocument/2006/relationships/slideLayout" Target="../slideLayouts/slideLayout196.xml"/></Relationships>
</file>

<file path=ppt/slides/_rels/slide24.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emf"/><Relationship Id="rId2" Type="http://schemas.openxmlformats.org/officeDocument/2006/relationships/notesSlide" Target="../notesSlides/notesSlide17.xml"/><Relationship Id="rId1" Type="http://schemas.openxmlformats.org/officeDocument/2006/relationships/slideLayout" Target="../slideLayouts/slideLayout364.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png"/></Relationships>
</file>

<file path=ppt/slides/_rels/slide2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8.xml"/><Relationship Id="rId1" Type="http://schemas.openxmlformats.org/officeDocument/2006/relationships/slideLayout" Target="../slideLayouts/slideLayout205.xml"/></Relationships>
</file>

<file path=ppt/slides/_rels/slide26.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99.emf"/><Relationship Id="rId2" Type="http://schemas.openxmlformats.org/officeDocument/2006/relationships/notesSlide" Target="../notesSlides/notesSlide19.xml"/><Relationship Id="rId1" Type="http://schemas.openxmlformats.org/officeDocument/2006/relationships/slideLayout" Target="../slideLayouts/slideLayout212.xml"/><Relationship Id="rId6" Type="http://schemas.openxmlformats.org/officeDocument/2006/relationships/image" Target="../media/image198.emf"/><Relationship Id="rId5" Type="http://schemas.openxmlformats.org/officeDocument/2006/relationships/image" Target="../media/image64.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88.emf"/><Relationship Id="rId7" Type="http://schemas.openxmlformats.org/officeDocument/2006/relationships/image" Target="../media/image203.emf"/><Relationship Id="rId2" Type="http://schemas.openxmlformats.org/officeDocument/2006/relationships/notesSlide" Target="../notesSlides/notesSlide20.xml"/><Relationship Id="rId1" Type="http://schemas.openxmlformats.org/officeDocument/2006/relationships/slideLayout" Target="../slideLayouts/slideLayout196.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3.xml"/></Relationships>
</file>

<file path=ppt/slides/_rels/slide30.xml.rels><?xml version="1.0" encoding="UTF-8" standalone="yes"?>
<Relationships xmlns="http://schemas.openxmlformats.org/package/2006/relationships"><Relationship Id="rId8" Type="http://schemas.openxmlformats.org/officeDocument/2006/relationships/image" Target="../media/image212.jpg"/><Relationship Id="rId13" Type="http://schemas.openxmlformats.org/officeDocument/2006/relationships/image" Target="../media/image217.png"/><Relationship Id="rId18" Type="http://schemas.openxmlformats.org/officeDocument/2006/relationships/image" Target="../media/image222.jpg"/><Relationship Id="rId26" Type="http://schemas.openxmlformats.org/officeDocument/2006/relationships/image" Target="../media/image230.png"/><Relationship Id="rId3" Type="http://schemas.openxmlformats.org/officeDocument/2006/relationships/image" Target="../media/image207.jpg"/><Relationship Id="rId21" Type="http://schemas.openxmlformats.org/officeDocument/2006/relationships/image" Target="../media/image225.jp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23.xml"/><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3.jpeg"/><Relationship Id="rId1" Type="http://schemas.openxmlformats.org/officeDocument/2006/relationships/slideLayout" Target="../slideLayouts/slideLayout185.xml"/><Relationship Id="rId6" Type="http://schemas.openxmlformats.org/officeDocument/2006/relationships/image" Target="../media/image210.jpg"/><Relationship Id="rId11" Type="http://schemas.openxmlformats.org/officeDocument/2006/relationships/image" Target="../media/image215.jpg"/><Relationship Id="rId24" Type="http://schemas.openxmlformats.org/officeDocument/2006/relationships/image" Target="../media/image228.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jpeg"/><Relationship Id="rId10" Type="http://schemas.openxmlformats.org/officeDocument/2006/relationships/image" Target="../media/image214.jpg"/><Relationship Id="rId19" Type="http://schemas.openxmlformats.org/officeDocument/2006/relationships/image" Target="../media/image223.png"/><Relationship Id="rId4" Type="http://schemas.openxmlformats.org/officeDocument/2006/relationships/image" Target="../media/image208.jpg"/><Relationship Id="rId9" Type="http://schemas.openxmlformats.org/officeDocument/2006/relationships/image" Target="../media/image213.png"/><Relationship Id="rId14" Type="http://schemas.openxmlformats.org/officeDocument/2006/relationships/image" Target="../media/image218.jpg"/><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154.png"/></Relationships>
</file>

<file path=ppt/slides/_rels/slide31.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188.emf"/><Relationship Id="rId7" Type="http://schemas.openxmlformats.org/officeDocument/2006/relationships/image" Target="../media/image237.png"/><Relationship Id="rId12" Type="http://schemas.openxmlformats.org/officeDocument/2006/relationships/image" Target="../media/image242.emf"/><Relationship Id="rId2" Type="http://schemas.openxmlformats.org/officeDocument/2006/relationships/notesSlide" Target="../notesSlides/notesSlide24.xml"/><Relationship Id="rId1" Type="http://schemas.openxmlformats.org/officeDocument/2006/relationships/slideLayout" Target="../slideLayouts/slideLayout288.xml"/><Relationship Id="rId6" Type="http://schemas.openxmlformats.org/officeDocument/2006/relationships/image" Target="../media/image236.png"/><Relationship Id="rId11" Type="http://schemas.openxmlformats.org/officeDocument/2006/relationships/image" Target="../media/image241.emf"/><Relationship Id="rId5" Type="http://schemas.openxmlformats.org/officeDocument/2006/relationships/image" Target="../media/image235.emf"/><Relationship Id="rId15" Type="http://schemas.openxmlformats.org/officeDocument/2006/relationships/image" Target="../media/image245.png"/><Relationship Id="rId10" Type="http://schemas.openxmlformats.org/officeDocument/2006/relationships/image" Target="../media/image240.emf"/><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5.xml"/><Relationship Id="rId1" Type="http://schemas.openxmlformats.org/officeDocument/2006/relationships/slideLayout" Target="../slideLayouts/slideLayout30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6.xml"/><Relationship Id="rId1" Type="http://schemas.openxmlformats.org/officeDocument/2006/relationships/slideLayout" Target="../slideLayouts/slideLayout30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7.xml"/><Relationship Id="rId1" Type="http://schemas.openxmlformats.org/officeDocument/2006/relationships/slideLayout" Target="../slideLayouts/slideLayout30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7.xml.rels><?xml version="1.0" encoding="UTF-8" standalone="yes"?>
<Relationships xmlns="http://schemas.openxmlformats.org/package/2006/relationships"><Relationship Id="rId8" Type="http://schemas.openxmlformats.org/officeDocument/2006/relationships/image" Target="../media/image258.jpg"/><Relationship Id="rId13" Type="http://schemas.openxmlformats.org/officeDocument/2006/relationships/image" Target="../media/image263.jpg"/><Relationship Id="rId18" Type="http://schemas.openxmlformats.org/officeDocument/2006/relationships/image" Target="../media/image268.png"/><Relationship Id="rId26" Type="http://schemas.openxmlformats.org/officeDocument/2006/relationships/image" Target="../media/image275.jpeg"/><Relationship Id="rId3" Type="http://schemas.openxmlformats.org/officeDocument/2006/relationships/image" Target="../media/image253.gif"/><Relationship Id="rId21" Type="http://schemas.openxmlformats.org/officeDocument/2006/relationships/image" Target="../media/image270.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67.jpg"/><Relationship Id="rId25" Type="http://schemas.openxmlformats.org/officeDocument/2006/relationships/image" Target="../media/image274.png"/><Relationship Id="rId2" Type="http://schemas.openxmlformats.org/officeDocument/2006/relationships/image" Target="../media/image252.png"/><Relationship Id="rId16" Type="http://schemas.openxmlformats.org/officeDocument/2006/relationships/image" Target="../media/image266.png"/><Relationship Id="rId20" Type="http://schemas.openxmlformats.org/officeDocument/2006/relationships/image" Target="../media/image127.jpg"/><Relationship Id="rId29" Type="http://schemas.openxmlformats.org/officeDocument/2006/relationships/image" Target="../media/image277.jpeg"/><Relationship Id="rId1" Type="http://schemas.openxmlformats.org/officeDocument/2006/relationships/slideLayout" Target="../slideLayouts/slideLayout185.xml"/><Relationship Id="rId6" Type="http://schemas.openxmlformats.org/officeDocument/2006/relationships/image" Target="../media/image256.png"/><Relationship Id="rId11" Type="http://schemas.openxmlformats.org/officeDocument/2006/relationships/image" Target="../media/image261.png"/><Relationship Id="rId24" Type="http://schemas.openxmlformats.org/officeDocument/2006/relationships/image" Target="../media/image273.png"/><Relationship Id="rId5" Type="http://schemas.openxmlformats.org/officeDocument/2006/relationships/image" Target="../media/image255.png"/><Relationship Id="rId15" Type="http://schemas.openxmlformats.org/officeDocument/2006/relationships/image" Target="../media/image265.png"/><Relationship Id="rId23" Type="http://schemas.openxmlformats.org/officeDocument/2006/relationships/image" Target="../media/image272.png"/><Relationship Id="rId28" Type="http://schemas.openxmlformats.org/officeDocument/2006/relationships/image" Target="../media/image276.jpg"/><Relationship Id="rId10" Type="http://schemas.openxmlformats.org/officeDocument/2006/relationships/image" Target="../media/image260.jpg"/><Relationship Id="rId19" Type="http://schemas.openxmlformats.org/officeDocument/2006/relationships/image" Target="../media/image269.jpe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4.jpg"/><Relationship Id="rId22" Type="http://schemas.openxmlformats.org/officeDocument/2006/relationships/image" Target="../media/image271.png"/><Relationship Id="rId27" Type="http://schemas.openxmlformats.org/officeDocument/2006/relationships/image" Target="../media/image153.png"/></Relationships>
</file>

<file path=ppt/slides/_rels/slide38.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1.xml"/><Relationship Id="rId7" Type="http://schemas.openxmlformats.org/officeDocument/2006/relationships/image" Target="../media/image279.emf"/><Relationship Id="rId12" Type="http://schemas.openxmlformats.org/officeDocument/2006/relationships/image" Target="../media/image281.png"/><Relationship Id="rId2" Type="http://schemas.openxmlformats.org/officeDocument/2006/relationships/customXml" Target="../../customXml/item3.xml"/><Relationship Id="rId1" Type="http://schemas.openxmlformats.org/officeDocument/2006/relationships/customXml" Target="../../customXml/item4.xml"/><Relationship Id="rId6" Type="http://schemas.openxmlformats.org/officeDocument/2006/relationships/image" Target="../media/image278.emf"/><Relationship Id="rId11" Type="http://schemas.openxmlformats.org/officeDocument/2006/relationships/image" Target="../media/image280.emf"/><Relationship Id="rId5" Type="http://schemas.openxmlformats.org/officeDocument/2006/relationships/notesSlide" Target="../notesSlides/notesSlide28.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29.xml"/><Relationship Id="rId7" Type="http://schemas.openxmlformats.org/officeDocument/2006/relationships/image" Target="../media/image283.emf"/><Relationship Id="rId2" Type="http://schemas.openxmlformats.org/officeDocument/2006/relationships/slideLayout" Target="../slideLayouts/slideLayout216.xml"/><Relationship Id="rId1" Type="http://schemas.openxmlformats.org/officeDocument/2006/relationships/customXml" Target="../../customXml/item6.xml"/><Relationship Id="rId6" Type="http://schemas.openxmlformats.org/officeDocument/2006/relationships/image" Target="../media/image47.png"/><Relationship Id="rId5" Type="http://schemas.openxmlformats.org/officeDocument/2006/relationships/image" Target="../media/image282.emf"/><Relationship Id="rId10" Type="http://schemas.openxmlformats.org/officeDocument/2006/relationships/image" Target="../media/image285.png"/><Relationship Id="rId4" Type="http://schemas.openxmlformats.org/officeDocument/2006/relationships/image" Target="../media/image25.png"/><Relationship Id="rId9" Type="http://schemas.openxmlformats.org/officeDocument/2006/relationships/image" Target="../media/image284.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286.png"/></Relationships>
</file>

<file path=ppt/slides/_rels/slide43.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notesSlide" Target="../notesSlides/notesSlide31.xml"/><Relationship Id="rId16" Type="http://schemas.openxmlformats.org/officeDocument/2006/relationships/image" Target="../media/image300.png"/><Relationship Id="rId1" Type="http://schemas.openxmlformats.org/officeDocument/2006/relationships/slideLayout" Target="../slideLayouts/slideLayout83.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298.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1.png"/><Relationship Id="rId7" Type="http://schemas.openxmlformats.org/officeDocument/2006/relationships/image" Target="../media/image304.png"/><Relationship Id="rId12" Type="http://schemas.openxmlformats.org/officeDocument/2006/relationships/image" Target="../media/image307.png"/><Relationship Id="rId2" Type="http://schemas.openxmlformats.org/officeDocument/2006/relationships/notesSlide" Target="../notesSlides/notesSlide32.xml"/><Relationship Id="rId1" Type="http://schemas.openxmlformats.org/officeDocument/2006/relationships/slideLayout" Target="../slideLayouts/slideLayout83.xml"/><Relationship Id="rId6" Type="http://schemas.openxmlformats.org/officeDocument/2006/relationships/image" Target="../media/image303.png"/><Relationship Id="rId11" Type="http://schemas.openxmlformats.org/officeDocument/2006/relationships/image" Target="../media/image306.png"/><Relationship Id="rId5" Type="http://schemas.openxmlformats.org/officeDocument/2006/relationships/image" Target="../media/image283.emf"/><Relationship Id="rId10" Type="http://schemas.openxmlformats.org/officeDocument/2006/relationships/image" Target="../media/image305.png"/><Relationship Id="rId4" Type="http://schemas.openxmlformats.org/officeDocument/2006/relationships/image" Target="../media/image302.png"/><Relationship Id="rId9"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notesSlide" Target="../notesSlides/notesSlide33.xml"/><Relationship Id="rId1" Type="http://schemas.openxmlformats.org/officeDocument/2006/relationships/slideLayout" Target="../slideLayouts/slideLayout94.xml"/><Relationship Id="rId6" Type="http://schemas.openxmlformats.org/officeDocument/2006/relationships/image" Target="../media/image25.png"/><Relationship Id="rId5" Type="http://schemas.openxmlformats.org/officeDocument/2006/relationships/image" Target="../media/image310.emf"/><Relationship Id="rId4" Type="http://schemas.openxmlformats.org/officeDocument/2006/relationships/image" Target="../media/image309.emf"/></Relationships>
</file>

<file path=ppt/slides/_rels/slide46.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8.emf"/><Relationship Id="rId7" Type="http://schemas.openxmlformats.org/officeDocument/2006/relationships/image" Target="../media/image311.emf"/><Relationship Id="rId12" Type="http://schemas.openxmlformats.org/officeDocument/2006/relationships/image" Target="../media/image315.png"/><Relationship Id="rId2" Type="http://schemas.openxmlformats.org/officeDocument/2006/relationships/notesSlide" Target="../notesSlides/notesSlide34.xml"/><Relationship Id="rId1" Type="http://schemas.openxmlformats.org/officeDocument/2006/relationships/slideLayout" Target="../slideLayouts/slideLayout94.xml"/><Relationship Id="rId6" Type="http://schemas.openxmlformats.org/officeDocument/2006/relationships/image" Target="../media/image197.emf"/><Relationship Id="rId11" Type="http://schemas.openxmlformats.org/officeDocument/2006/relationships/image" Target="../media/image314.png"/><Relationship Id="rId5" Type="http://schemas.openxmlformats.org/officeDocument/2006/relationships/image" Target="../media/image310.emf"/><Relationship Id="rId10" Type="http://schemas.openxmlformats.org/officeDocument/2006/relationships/image" Target="../media/image313.emf"/><Relationship Id="rId4" Type="http://schemas.openxmlformats.org/officeDocument/2006/relationships/image" Target="../media/image309.emf"/><Relationship Id="rId9" Type="http://schemas.microsoft.com/office/2007/relationships/hdphoto" Target="../media/hdphoto6.wdp"/></Relationships>
</file>

<file path=ppt/slides/_rels/slide47.xml.rels><?xml version="1.0" encoding="UTF-8" standalone="yes"?>
<Relationships xmlns="http://schemas.openxmlformats.org/package/2006/relationships"><Relationship Id="rId8" Type="http://schemas.openxmlformats.org/officeDocument/2006/relationships/image" Target="../media/image313.emf"/><Relationship Id="rId3" Type="http://schemas.openxmlformats.org/officeDocument/2006/relationships/image" Target="../media/image197.emf"/><Relationship Id="rId7" Type="http://schemas.openxmlformats.org/officeDocument/2006/relationships/image" Target="../media/image316.emf"/><Relationship Id="rId2" Type="http://schemas.openxmlformats.org/officeDocument/2006/relationships/notesSlide" Target="../notesSlides/notesSlide35.xml"/><Relationship Id="rId1" Type="http://schemas.openxmlformats.org/officeDocument/2006/relationships/slideLayout" Target="../slideLayouts/slideLayout99.xml"/><Relationship Id="rId6" Type="http://schemas.openxmlformats.org/officeDocument/2006/relationships/image" Target="../media/image310.emf"/><Relationship Id="rId5" Type="http://schemas.openxmlformats.org/officeDocument/2006/relationships/image" Target="../media/image309.emf"/><Relationship Id="rId4" Type="http://schemas.openxmlformats.org/officeDocument/2006/relationships/image" Target="../media/image308.emf"/></Relationships>
</file>

<file path=ppt/slides/_rels/slide48.x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image" Target="../media/image317.emf"/><Relationship Id="rId1" Type="http://schemas.openxmlformats.org/officeDocument/2006/relationships/slideLayout" Target="../slideLayouts/slideLayout76.xml"/><Relationship Id="rId4" Type="http://schemas.openxmlformats.org/officeDocument/2006/relationships/image" Target="../media/image319.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2.xml"/></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12.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195.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5" Type="http://schemas.openxmlformats.org/officeDocument/2006/relationships/image" Target="../media/image125.emf"/><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Himanshu Desai   (Principal Consultant, Readify)</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solidFill>
                      <a:srgbClr val="FF0000"/>
                    </a:soli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82040"/>
              <a:ext cx="1380440" cy="447815"/>
              <a:chOff x="4413164" y="1362805"/>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62805"/>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solidFill>
                      <a:srgbClr val="FF0000"/>
                    </a:soli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82424"/>
            <a:ext cx="1821151" cy="2282888"/>
            <a:chOff x="4495192" y="2582424"/>
            <a:chExt cx="1821151" cy="2282888"/>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4" y="3164430"/>
              <a:ext cx="1640934" cy="488733"/>
              <a:chOff x="6257227" y="3348347"/>
              <a:chExt cx="1312413"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61908"/>
                <a:ext cx="988994"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solidFill>
                      <a:srgbClr val="FF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solidFill>
                    <a:srgbClr val="FF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82424"/>
              <a:ext cx="1659976" cy="488733"/>
              <a:chOff x="4413164" y="2191898"/>
              <a:chExt cx="1327643"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205459"/>
                <a:ext cx="1004224"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solidFill>
                      <a:srgbClr val="FF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 </a:t>
            </a:r>
            <a:r>
              <a:rPr kumimoji="0" lang="en-US" sz="5000" b="0" i="0" u="none" strike="noStrike" kern="1200" cap="none" spc="-102" normalizeH="0" baseline="0" noProof="0">
                <a:ln w="3175">
                  <a:noFill/>
                </a:ln>
                <a:solidFill>
                  <a:srgbClr val="FFFFFF"/>
                </a:solidFill>
                <a:effectLst/>
                <a:uLnTx/>
                <a:uFillTx/>
                <a:latin typeface="Segoe UI Light"/>
                <a:ea typeface="+mn-ea"/>
                <a:cs typeface="Segoe UI" pitchFamily="34" charset="0"/>
              </a:rPr>
              <a:t>- Azure</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8332628" cy="4843546"/>
            <a:chOff x="-2087057" y="3086116"/>
            <a:chExt cx="9989044" cy="4843546"/>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3874434" y="6581601"/>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0090" y="5481855"/>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11993079"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
        <p:nvSpPr>
          <p:cNvPr id="69" name="TextBox 68"/>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6.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7.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22761</TotalTime>
  <Words>4625</Words>
  <Application>Microsoft Office PowerPoint</Application>
  <PresentationFormat>Custom</PresentationFormat>
  <Paragraphs>708</Paragraphs>
  <Slides>49</Slides>
  <Notes>36</Notes>
  <HiddenSlides>10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49</vt:i4>
      </vt:variant>
    </vt:vector>
  </HeadingPairs>
  <TitlesOfParts>
    <vt:vector size="81" baseType="lpstr">
      <vt:lpstr>MS PGothic</vt:lpstr>
      <vt:lpstr>MS PGothic</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Microsoft Azure Site Recovery Orchestrated disaster recovery to a second site or to Azure</vt:lpstr>
      <vt:lpstr>PowerPoint Presentation</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Himanshu Desai</cp:lastModifiedBy>
  <cp:revision>766</cp:revision>
  <cp:lastPrinted>2015-09-21T17:22:28Z</cp:lastPrinted>
  <dcterms:created xsi:type="dcterms:W3CDTF">2014-06-10T19:28:25Z</dcterms:created>
  <dcterms:modified xsi:type="dcterms:W3CDTF">2016-05-11T19:32:02Z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